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350" y="476250"/>
            <a:ext cx="10909300" cy="5905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73735"/>
            <a:ext cx="12192000" cy="55098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" y="0"/>
            <a:ext cx="121583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800"/>
            <a:ext cx="12192000" cy="67557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5" y="0"/>
            <a:ext cx="120561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0" y="692150"/>
            <a:ext cx="11696700" cy="5473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0" y="1098550"/>
            <a:ext cx="9334500" cy="4660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6855"/>
            <a:ext cx="12192000" cy="6383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1760"/>
            <a:ext cx="12192000" cy="66338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595"/>
            <a:ext cx="12192000" cy="67348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450"/>
            <a:ext cx="12192000" cy="6769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25" y="0"/>
            <a:ext cx="120707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2095"/>
            <a:ext cx="12192000" cy="63531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9245"/>
            <a:ext cx="12192000" cy="6238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zpw</dc:creator>
  <cp:lastModifiedBy>猫尾巴~</cp:lastModifiedBy>
  <cp:revision>24</cp:revision>
  <dcterms:created xsi:type="dcterms:W3CDTF">2022-12-10T07:14:31Z</dcterms:created>
  <dcterms:modified xsi:type="dcterms:W3CDTF">2022-12-10T07:14:31Z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4B7F5BA15DA012CA98608B63C33FDAC0</vt:lpwstr>
  </property>
</Properties>
</file>